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6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81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0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73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12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5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28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4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00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46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9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AFA8B29-F108-44F8-9C67-DE914B4C4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983" y="0"/>
            <a:ext cx="3049017" cy="51435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91C182-00A6-4F1F-A1B7-1D59181F5723}"/>
              </a:ext>
            </a:extLst>
          </p:cNvPr>
          <p:cNvSpPr txBox="1"/>
          <p:nvPr/>
        </p:nvSpPr>
        <p:spPr>
          <a:xfrm>
            <a:off x="277813" y="147949"/>
            <a:ext cx="5377601" cy="6771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学習の基礎・基本を身につけるお手伝い</a:t>
            </a:r>
            <a:endParaRPr kumimoji="1" lang="en-US" altLang="ja-JP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  <a:p>
            <a:r>
              <a:rPr kumimoji="1" lang="en-US" altLang="ja-JP" sz="20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Microsoft Excel </a:t>
            </a:r>
            <a:r>
              <a:rPr kumimoji="1" lang="ja-JP" altLang="en-US" sz="20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で フラッシュカードを作ろう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BE0DA6-E50E-4798-98B8-8183A1B2F547}"/>
              </a:ext>
            </a:extLst>
          </p:cNvPr>
          <p:cNvSpPr txBox="1"/>
          <p:nvPr/>
        </p:nvSpPr>
        <p:spPr>
          <a:xfrm>
            <a:off x="67234" y="876144"/>
            <a:ext cx="60277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「</a:t>
            </a:r>
            <a:r>
              <a:rPr kumimoji="1" lang="en-US" altLang="ja-JP" sz="1600" dirty="0"/>
              <a:t>Microsoft Excel </a:t>
            </a:r>
            <a:r>
              <a:rPr kumimoji="1" lang="ja-JP" altLang="en-US" sz="1600" dirty="0"/>
              <a:t>でフラッシュカードを作ろう」は，ディスプレイやプロジェクターをフラッシュカードのように使い，学習を進めていくための</a:t>
            </a:r>
            <a:r>
              <a:rPr kumimoji="1" lang="en-US" altLang="ja-JP" sz="1600" dirty="0"/>
              <a:t>Excel</a:t>
            </a:r>
            <a:r>
              <a:rPr kumimoji="1" lang="ja-JP" altLang="en-US" sz="1600" dirty="0"/>
              <a:t>のワークシートです。</a:t>
            </a:r>
          </a:p>
          <a:p>
            <a:r>
              <a:rPr kumimoji="1" lang="ja-JP" altLang="en-US" sz="1600" dirty="0"/>
              <a:t>　手動でカードを進めていくだけでなく，時間を決めてカードを進めたり，カードの内容を</a:t>
            </a:r>
            <a:r>
              <a:rPr kumimoji="1" lang="en-US" altLang="ja-JP" sz="1600" dirty="0"/>
              <a:t>Excel</a:t>
            </a:r>
            <a:r>
              <a:rPr kumimoji="1" lang="ja-JP" altLang="en-US" sz="1600" dirty="0"/>
              <a:t>に読み上げさせて進めたりできます。</a:t>
            </a:r>
          </a:p>
          <a:p>
            <a:r>
              <a:rPr kumimoji="1" lang="ja-JP" altLang="en-US" sz="1600" dirty="0"/>
              <a:t>　もちろん，印刷して，通常のフラッシュカードを作成することもできます。</a:t>
            </a:r>
          </a:p>
          <a:p>
            <a:r>
              <a:rPr kumimoji="1" lang="ja-JP" altLang="en-US" sz="1600" dirty="0"/>
              <a:t>　非常にシンプルな作りとなっており，短時間でフラッシュカードを作成できます。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232980F-7758-452D-880C-ED5A188F99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1" y="3744518"/>
            <a:ext cx="1219200" cy="428625"/>
          </a:xfrm>
          <a:prstGeom prst="rect">
            <a:avLst/>
          </a:prstGeom>
        </p:spPr>
      </p:pic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B3524D2-39AE-8D11-BCC9-5BD1956B5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57427"/>
              </p:ext>
            </p:extLst>
          </p:nvPr>
        </p:nvGraphicFramePr>
        <p:xfrm>
          <a:off x="1535195" y="3575317"/>
          <a:ext cx="4360333" cy="338402"/>
        </p:xfrm>
        <a:graphic>
          <a:graphicData uri="http://schemas.openxmlformats.org/drawingml/2006/table">
            <a:tbl>
              <a:tblPr/>
              <a:tblGrid>
                <a:gridCol w="4360333">
                  <a:extLst>
                    <a:ext uri="{9D8B030D-6E8A-4147-A177-3AD203B41FA5}">
                      <a16:colId xmlns:a16="http://schemas.microsoft.com/office/drawing/2014/main" val="3484485745"/>
                    </a:ext>
                  </a:extLst>
                </a:gridCol>
              </a:tblGrid>
              <a:tr h="33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http://suzuki-hideyuki.la.coocan.jp/FlashCard/index.html</a:t>
                      </a:r>
                    </a:p>
                  </a:txBody>
                  <a:tcPr marL="4763" marR="4763" marT="476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63472"/>
                  </a:ext>
                </a:extLst>
              </a:tr>
            </a:tbl>
          </a:graphicData>
        </a:graphic>
      </p:graphicFrame>
      <p:pic>
        <p:nvPicPr>
          <p:cNvPr id="11" name="図 10">
            <a:extLst>
              <a:ext uri="{FF2B5EF4-FFF2-40B4-BE49-F238E27FC236}">
                <a16:creationId xmlns:a16="http://schemas.microsoft.com/office/drawing/2014/main" id="{F83FEE56-D3E9-3378-5350-801D6B23B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4590" y="4058347"/>
            <a:ext cx="887396" cy="88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0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123</Words>
  <Application>Microsoft Office PowerPoint</Application>
  <PresentationFormat>画面に合わせる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Education  授業・校務活用素材ポータル</dc:title>
  <dc:creator>鈴木 英之</dc:creator>
  <cp:lastModifiedBy>康太 神山</cp:lastModifiedBy>
  <cp:revision>6</cp:revision>
  <dcterms:created xsi:type="dcterms:W3CDTF">2021-05-29T20:52:57Z</dcterms:created>
  <dcterms:modified xsi:type="dcterms:W3CDTF">2024-09-03T06:59:13Z</dcterms:modified>
</cp:coreProperties>
</file>